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55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698" y="-295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pPr/>
              <a:t>2022-06-01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291486"/>
              </p:ext>
            </p:extLst>
          </p:nvPr>
        </p:nvGraphicFramePr>
        <p:xfrm>
          <a:off x="442290" y="3681405"/>
          <a:ext cx="6006414" cy="51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19.532.16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QT.19.532.16-20211214 release-keys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_inspection 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criteria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767766"/>
              </p:ext>
            </p:extLst>
          </p:nvPr>
        </p:nvGraphicFramePr>
        <p:xfrm>
          <a:off x="442291" y="1860912"/>
          <a:ext cx="6006413" cy="1792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8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8614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Swan</a:t>
                      </a:r>
                      <a:r>
                        <a:rPr lang="en-US" altLang="ko-KR" sz="900" kern="100" baseline="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BFX-UA300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260465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2000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205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25 May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2022 ~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31 May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2022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89238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2149695001202201010001 - 2149695001202201012000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PASS</a:t>
                      </a: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19051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Vu Van Bien</a:t>
                      </a:r>
                      <a:endParaRPr lang="ko-KR" altLang="en-US" sz="9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06399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641365"/>
              </p:ext>
            </p:extLst>
          </p:nvPr>
        </p:nvGraphicFramePr>
        <p:xfrm>
          <a:off x="442291" y="8927650"/>
          <a:ext cx="6019800" cy="48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87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PASS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340067"/>
              </p:ext>
            </p:extLst>
          </p:nvPr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Vu Van Bien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Rachel</a:t>
                      </a:r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 Nguyen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Toney</a:t>
                      </a:r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ko-KR" sz="1000" baseline="0" dirty="0" err="1" smtClean="0">
                          <a:solidFill>
                            <a:srgbClr val="0000FF"/>
                          </a:solidFill>
                        </a:rPr>
                        <a:t>Tu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115608"/>
              </p:ext>
            </p:extLst>
          </p:nvPr>
        </p:nvGraphicFramePr>
        <p:xfrm>
          <a:off x="1271420" y="8188732"/>
          <a:ext cx="914400" cy="54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1420" y="8188732"/>
                        <a:ext cx="914400" cy="54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1503</TotalTime>
  <Words>214</Words>
  <Application>Microsoft Office PowerPoint</Application>
  <PresentationFormat>A4 Paper (210x297 mm)</PresentationFormat>
  <Paragraphs>116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Microsoft Excel 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阮氏姮</cp:lastModifiedBy>
  <cp:revision>190</cp:revision>
  <cp:lastPrinted>2019-10-11T09:08:28Z</cp:lastPrinted>
  <dcterms:created xsi:type="dcterms:W3CDTF">2019-06-12T01:28:04Z</dcterms:created>
  <dcterms:modified xsi:type="dcterms:W3CDTF">2022-06-01T04:23:59Z</dcterms:modified>
</cp:coreProperties>
</file>